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7" r:id="rId2"/>
    <p:sldId id="262" r:id="rId3"/>
    <p:sldId id="261" r:id="rId4"/>
    <p:sldId id="259" r:id="rId5"/>
    <p:sldId id="256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519A-7422-44FD-B0DD-9F60EF1B4682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E7AD1-60F1-4E23-8EA8-3EBCDBACB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23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EE61D2-5ED8-4183-9BFE-5E5FDCEDD379}" type="datetimeFigureOut">
              <a:rPr lang="en-US" smtClean="0"/>
              <a:pPr/>
              <a:t>5/8/2013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8E5D7A-7B1D-4C81-9CBC-A76D12CC2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beLVi3IuRI" TargetMode="External"/><Relationship Id="rId2" Type="http://schemas.openxmlformats.org/officeDocument/2006/relationships/hyperlink" Target="In%20Search%20of%20The%20Lindbergh%20Kidnapping%20Part%20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cW_WpKoqx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2388" y="0"/>
            <a:ext cx="9091612" cy="3941763"/>
          </a:xfrm>
        </p:spPr>
        <p:txBody>
          <a:bodyPr/>
          <a:lstStyle/>
          <a:p>
            <a:pPr lvl="0"/>
            <a:r>
              <a:rPr lang="en-US" sz="3600" dirty="0" smtClean="0"/>
              <a:t>Based on comparing the handwriting on the document in question to that of the suspect, is this a positive match of suspects?  Why or why not?</a:t>
            </a:r>
          </a:p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667000" y="1676400"/>
            <a:ext cx="4267200" cy="4987834"/>
            <a:chOff x="2971800" y="2819400"/>
            <a:chExt cx="2971800" cy="3844834"/>
          </a:xfrm>
        </p:grpSpPr>
        <p:pic>
          <p:nvPicPr>
            <p:cNvPr id="4" name="Picture 3" descr="Handwriting sampl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1800" y="2885803"/>
              <a:ext cx="2971800" cy="3778431"/>
            </a:xfrm>
            <a:prstGeom prst="rect">
              <a:avLst/>
            </a:prstGeom>
            <a:noFill/>
          </p:spPr>
        </p:pic>
        <p:grpSp>
          <p:nvGrpSpPr>
            <p:cNvPr id="29" name="Group 28"/>
            <p:cNvGrpSpPr/>
            <p:nvPr/>
          </p:nvGrpSpPr>
          <p:grpSpPr>
            <a:xfrm>
              <a:off x="2971800" y="2819400"/>
              <a:ext cx="2971800" cy="1304330"/>
              <a:chOff x="2971800" y="2819400"/>
              <a:chExt cx="2971800" cy="130433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971800" y="3200400"/>
                <a:ext cx="1524000" cy="923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Suspect non-request sample</a:t>
                </a:r>
                <a:endParaRPr lang="en-US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419600" y="3200400"/>
                <a:ext cx="1524000" cy="923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Document in </a:t>
                </a:r>
              </a:p>
              <a:p>
                <a:pPr algn="ctr"/>
                <a:r>
                  <a:rPr lang="en-US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question</a:t>
                </a:r>
                <a:endParaRPr lang="en-US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200400" y="2819400"/>
                <a:ext cx="2514600" cy="381000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rot="5400000">
                <a:off x="4038997" y="3657203"/>
                <a:ext cx="914400" cy="79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file"/>
          </p:cNvPr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In Search of the Lindbergh Kidnapping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2218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6705600"/>
          </a:xfrm>
          <a:prstGeom prst="rect">
            <a:avLst/>
          </a:prstGeom>
        </p:spPr>
        <p:txBody>
          <a:bodyPr vert="horz"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Correct answer???</a:t>
            </a:r>
          </a:p>
          <a:p>
            <a:pPr algn="ctr">
              <a:spcBef>
                <a:spcPct val="0"/>
              </a:spcBef>
            </a:pPr>
            <a:endParaRPr lang="en-US" sz="44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4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Let’s read about it to find out . . .</a:t>
            </a:r>
          </a:p>
          <a:p>
            <a:pPr algn="ctr">
              <a:spcBef>
                <a:spcPct val="0"/>
              </a:spcBef>
            </a:pPr>
            <a:endParaRPr lang="en-US" sz="44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4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Lindbergh Baby Kidnapping</a:t>
            </a:r>
          </a:p>
          <a:p>
            <a:pPr algn="ctr">
              <a:spcBef>
                <a:spcPct val="0"/>
              </a:spcBef>
            </a:pPr>
            <a:endParaRPr lang="en-US" sz="44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endParaRPr lang="en-US" sz="44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endParaRPr lang="en-US" sz="44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4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		</a:t>
            </a:r>
            <a:r>
              <a:rPr lang="en-US" sz="2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Read article</a:t>
            </a:r>
            <a:r>
              <a:rPr lang="en-US" sz="2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</a:t>
            </a:r>
            <a:endParaRPr lang="en-US" sz="20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endParaRPr lang="en-US" sz="44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endParaRPr lang="en-US" sz="44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</a:pPr>
            <a:endParaRPr lang="en-US" sz="44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normalizeH="0" baseline="0" noProof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838200"/>
          </a:xfrm>
          <a:prstGeom prst="rect">
            <a:avLst/>
          </a:prstGeom>
        </p:spPr>
        <p:txBody>
          <a:bodyPr vert="horz" anchor="t">
            <a:normAutofit fontScale="6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 a group, create a PowerPoint presentation including the following components: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218" y="990600"/>
            <a:ext cx="8534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Research—Who is Charles A. Lindbergh?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Map out the outdoor portion of the crime scene.  Include names and images of each piece of evidence found.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Evidence—list, picture, describe the mounting evidence against the suspect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Research—The handwriting analysis is only mentioned in this article.  Research and show examples of how handwriting was used as evidence in this case.</a:t>
            </a:r>
          </a:p>
          <a:p>
            <a:pPr marL="342900" indent="-342900">
              <a:buFontTx/>
              <a:buAutoNum type="arabicPeriod"/>
            </a:pPr>
            <a:r>
              <a:rPr lang="en-US" sz="2400" dirty="0" smtClean="0"/>
              <a:t>Create a timeline of the events.  Include:  Date of kidnapping, ransom notes, contacts with kidnappers, money exchange, body, gold notes, arrest, trial/verdict (Note:  Timeline can cover two slides)</a:t>
            </a:r>
          </a:p>
          <a:p>
            <a:pPr marL="342900" indent="-342900">
              <a:buFontTx/>
              <a:buAutoNum type="arabicPeriod"/>
            </a:pPr>
            <a:endParaRPr lang="en-US" sz="800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rved Left Arrow 14"/>
          <p:cNvSpPr/>
          <p:nvPr/>
        </p:nvSpPr>
        <p:spPr>
          <a:xfrm>
            <a:off x="8001000" y="4267200"/>
            <a:ext cx="3810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 rot="12751465" flipH="1">
            <a:off x="4109211" y="5258115"/>
            <a:ext cx="485209" cy="6876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5841" name="Picture 1" descr="Known Signature of Hauptmann (top) Composite Signature-Individual letters from the ransom notes (bottom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19600"/>
            <a:ext cx="3181350" cy="1362075"/>
          </a:xfrm>
          <a:prstGeom prst="rect">
            <a:avLst/>
          </a:prstGeom>
          <a:noFill/>
        </p:spPr>
      </p:pic>
      <p:pic>
        <p:nvPicPr>
          <p:cNvPr id="35842" name="Picture 2" descr="First ransom note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3595193" cy="4038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1371600"/>
            <a:ext cx="20574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ransom note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4038600"/>
            <a:ext cx="3505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Known Signature of Hauptmann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5791200"/>
            <a:ext cx="4114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Composite Signature-Individual letters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from the ransom notes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3" name="Picture 3" descr="Handwriting sampl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676400"/>
            <a:ext cx="1524000" cy="1937657"/>
          </a:xfrm>
          <a:prstGeom prst="rect">
            <a:avLst/>
          </a:prstGeom>
          <a:noFill/>
        </p:spPr>
      </p:pic>
      <p:pic>
        <p:nvPicPr>
          <p:cNvPr id="35844" name="Picture 4" descr="Handwriting sampl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1905000"/>
            <a:ext cx="1828800" cy="1447800"/>
          </a:xfrm>
          <a:prstGeom prst="rect">
            <a:avLst/>
          </a:prstGeom>
          <a:noFill/>
        </p:spPr>
      </p:pic>
      <p:pic>
        <p:nvPicPr>
          <p:cNvPr id="35845" name="Picture 5" descr="Handwriting sampl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1905000"/>
            <a:ext cx="1904999" cy="1682192"/>
          </a:xfrm>
          <a:prstGeom prst="rect">
            <a:avLst/>
          </a:prstGeom>
          <a:noFill/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0" y="152400"/>
            <a:ext cx="9144000" cy="838200"/>
          </a:xfrm>
          <a:prstGeom prst="rect">
            <a:avLst/>
          </a:prstGeom>
        </p:spPr>
        <p:txBody>
          <a:bodyPr vert="horz"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4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Lindbergh Baby Kidnapping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normalizeH="0" baseline="0" noProof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1219200"/>
            <a:ext cx="2971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Handwriting comparisons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61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5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466</TotalTime>
  <Words>193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Krepps</dc:creator>
  <cp:lastModifiedBy>WALSH, RYAN</cp:lastModifiedBy>
  <cp:revision>13</cp:revision>
  <dcterms:created xsi:type="dcterms:W3CDTF">2008-12-09T21:43:49Z</dcterms:created>
  <dcterms:modified xsi:type="dcterms:W3CDTF">2013-05-08T19:03:07Z</dcterms:modified>
</cp:coreProperties>
</file>